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600" r:id="rId16"/>
    <p:sldId id="1862" r:id="rId17"/>
    <p:sldId id="604" r:id="rId18"/>
    <p:sldId id="605" r:id="rId19"/>
    <p:sldId id="606" r:id="rId20"/>
    <p:sldId id="607" r:id="rId21"/>
    <p:sldId id="608" r:id="rId22"/>
    <p:sldId id="609" r:id="rId23"/>
    <p:sldId id="611" r:id="rId24"/>
    <p:sldId id="612" r:id="rId25"/>
    <p:sldId id="613" r:id="rId26"/>
    <p:sldId id="614" r:id="rId27"/>
    <p:sldId id="616" r:id="rId28"/>
    <p:sldId id="617" r:id="rId29"/>
    <p:sldId id="618" r:id="rId30"/>
    <p:sldId id="1868" r:id="rId31"/>
    <p:sldId id="619" r:id="rId32"/>
    <p:sldId id="620" r:id="rId33"/>
    <p:sldId id="621" r:id="rId34"/>
    <p:sldId id="622" r:id="rId35"/>
    <p:sldId id="630" r:id="rId36"/>
    <p:sldId id="1869" r:id="rId37"/>
    <p:sldId id="1824" r:id="rId38"/>
    <p:sldId id="257" r:id="rId39"/>
    <p:sldId id="1845" r:id="rId40"/>
    <p:sldId id="1846" r:id="rId41"/>
    <p:sldId id="1826" r:id="rId42"/>
    <p:sldId id="1827" r:id="rId43"/>
    <p:sldId id="1828" r:id="rId44"/>
    <p:sldId id="1848" r:id="rId45"/>
    <p:sldId id="1847" r:id="rId46"/>
    <p:sldId id="637" r:id="rId47"/>
    <p:sldId id="638" r:id="rId48"/>
    <p:sldId id="639" r:id="rId49"/>
    <p:sldId id="587" r:id="rId50"/>
    <p:sldId id="1849" r:id="rId51"/>
    <p:sldId id="588" r:id="rId52"/>
    <p:sldId id="589" r:id="rId53"/>
    <p:sldId id="590" r:id="rId54"/>
    <p:sldId id="591" r:id="rId55"/>
    <p:sldId id="592" r:id="rId56"/>
    <p:sldId id="593" r:id="rId57"/>
    <p:sldId id="594" r:id="rId58"/>
    <p:sldId id="595" r:id="rId59"/>
    <p:sldId id="597" r:id="rId60"/>
    <p:sldId id="598" r:id="rId61"/>
    <p:sldId id="599" r:id="rId62"/>
    <p:sldId id="601" r:id="rId63"/>
    <p:sldId id="602" r:id="rId64"/>
    <p:sldId id="655" r:id="rId65"/>
    <p:sldId id="1829" r:id="rId66"/>
    <p:sldId id="1830" r:id="rId67"/>
    <p:sldId id="1832" r:id="rId68"/>
    <p:sldId id="1841" r:id="rId69"/>
    <p:sldId id="1842" r:id="rId70"/>
    <p:sldId id="1843" r:id="rId71"/>
    <p:sldId id="1844" r:id="rId72"/>
    <p:sldId id="1839" r:id="rId73"/>
    <p:sldId id="18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1"/>
    <p:restoredTop sz="87640"/>
  </p:normalViewPr>
  <p:slideViewPr>
    <p:cSldViewPr snapToGrid="0" snapToObjects="1">
      <p:cViewPr varScale="1">
        <p:scale>
          <a:sx n="131" d="100"/>
          <a:sy n="13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21</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22</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60</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65</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33</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135769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714151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11/18/21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2.xml"/><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tags" Target="../tags/tag23.xml"/><Relationship Id="rId21" Type="http://schemas.openxmlformats.org/officeDocument/2006/relationships/image" Target="../media/image45.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tags" Target="../tags/tag2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48.png"/><Relationship Id="rId5" Type="http://schemas.openxmlformats.org/officeDocument/2006/relationships/tags" Target="../tags/tag25.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tags" Target="../tags/tag30.xml"/><Relationship Id="rId19" Type="http://schemas.openxmlformats.org/officeDocument/2006/relationships/image" Target="../media/image4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38.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6.xml"/><Relationship Id="rId7" Type="http://schemas.openxmlformats.org/officeDocument/2006/relationships/image" Target="../media/image5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2.xml"/><Relationship Id="rId7" Type="http://schemas.openxmlformats.org/officeDocument/2006/relationships/image" Target="../media/image6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6.xml"/><Relationship Id="rId7" Type="http://schemas.openxmlformats.org/officeDocument/2006/relationships/image" Target="../media/image6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48.xml"/><Relationship Id="rId10" Type="http://schemas.openxmlformats.org/officeDocument/2006/relationships/image" Target="../media/image66.png"/><Relationship Id="rId4" Type="http://schemas.openxmlformats.org/officeDocument/2006/relationships/tags" Target="../tags/tag47.xml"/><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69.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3.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5.xml"/><Relationship Id="rId10" Type="http://schemas.openxmlformats.org/officeDocument/2006/relationships/image" Target="../media/image73.png"/><Relationship Id="rId4" Type="http://schemas.openxmlformats.org/officeDocument/2006/relationships/tags" Target="../tags/tag54.xml"/><Relationship Id="rId9" Type="http://schemas.openxmlformats.org/officeDocument/2006/relationships/image" Target="../media/image72.png"/><Relationship Id="rId1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7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81.png"/><Relationship Id="rId5" Type="http://schemas.openxmlformats.org/officeDocument/2006/relationships/tags" Target="../tags/tag60.xml"/><Relationship Id="rId10" Type="http://schemas.openxmlformats.org/officeDocument/2006/relationships/image" Target="../media/image80.png"/><Relationship Id="rId4" Type="http://schemas.openxmlformats.org/officeDocument/2006/relationships/tags" Target="../tags/tag59.xml"/><Relationship Id="rId9" Type="http://schemas.openxmlformats.org/officeDocument/2006/relationships/notesSlide" Target="../notesSlides/notesSlid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tiff"/></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6.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9.tiff"/><Relationship Id="rId4" Type="http://schemas.openxmlformats.org/officeDocument/2006/relationships/image" Target="../media/image88.tiff"/></Relationships>
</file>

<file path=ppt/slides/_rels/slide43.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9.tiff"/><Relationship Id="rId4" Type="http://schemas.openxmlformats.org/officeDocument/2006/relationships/image" Target="../media/image88.tiff"/></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5.xml"/><Relationship Id="rId7" Type="http://schemas.openxmlformats.org/officeDocument/2006/relationships/image" Target="../media/image9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0.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70.xml"/><Relationship Id="rId7" Type="http://schemas.openxmlformats.org/officeDocument/2006/relationships/image" Target="../media/image90.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11.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tags" Target="../tags/tag73.xml"/><Relationship Id="rId21" Type="http://schemas.openxmlformats.org/officeDocument/2006/relationships/image" Target="../media/image111.png"/><Relationship Id="rId7" Type="http://schemas.openxmlformats.org/officeDocument/2006/relationships/tags" Target="../tags/tag77.xml"/><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tags" Target="../tags/tag72.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16.xml"/><Relationship Id="rId5" Type="http://schemas.openxmlformats.org/officeDocument/2006/relationships/tags" Target="../tags/tag75.xml"/><Relationship Id="rId15" Type="http://schemas.openxmlformats.org/officeDocument/2006/relationships/image" Target="../media/image105.png"/><Relationship Id="rId10" Type="http://schemas.openxmlformats.org/officeDocument/2006/relationships/slideLayout" Target="../slideLayouts/slideLayout2.xml"/><Relationship Id="rId19" Type="http://schemas.openxmlformats.org/officeDocument/2006/relationships/image" Target="../media/image109.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11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4.png"/><Relationship Id="rId5" Type="http://schemas.openxmlformats.org/officeDocument/2006/relationships/tags" Target="../tags/tag84.xml"/><Relationship Id="rId15" Type="http://schemas.openxmlformats.org/officeDocument/2006/relationships/image" Target="../media/image117.png"/><Relationship Id="rId10" Type="http://schemas.openxmlformats.org/officeDocument/2006/relationships/image" Target="../media/image113.png"/><Relationship Id="rId4" Type="http://schemas.openxmlformats.org/officeDocument/2006/relationships/tags" Target="../tags/tag83.xml"/><Relationship Id="rId9" Type="http://schemas.openxmlformats.org/officeDocument/2006/relationships/image" Target="../media/image112.png"/><Relationship Id="rId14"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89.xml"/><Relationship Id="rId7" Type="http://schemas.openxmlformats.org/officeDocument/2006/relationships/image" Target="../media/image11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1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3.png"/><Relationship Id="rId5" Type="http://schemas.openxmlformats.org/officeDocument/2006/relationships/oleObject" Target="../embeddings/oleObject2.bin"/><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30.png"/><Relationship Id="rId3" Type="http://schemas.openxmlformats.org/officeDocument/2006/relationships/tags" Target="../tags/tag93.xml"/><Relationship Id="rId7" Type="http://schemas.openxmlformats.org/officeDocument/2006/relationships/notesSlide" Target="../notesSlides/notesSlide19.xml"/><Relationship Id="rId12" Type="http://schemas.openxmlformats.org/officeDocument/2006/relationships/image" Target="../media/image129.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2.xml"/><Relationship Id="rId11" Type="http://schemas.openxmlformats.org/officeDocument/2006/relationships/image" Target="../media/image128.png"/><Relationship Id="rId5" Type="http://schemas.openxmlformats.org/officeDocument/2006/relationships/tags" Target="../tags/tag95.xml"/><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tags" Target="../tags/tag94.xml"/><Relationship Id="rId9" Type="http://schemas.openxmlformats.org/officeDocument/2006/relationships/image" Target="../media/image126.png"/><Relationship Id="rId14" Type="http://schemas.openxmlformats.org/officeDocument/2006/relationships/image" Target="../media/image131.png"/></Relationships>
</file>

<file path=ppt/slides/_rels/slide5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135.png"/><Relationship Id="rId18" Type="http://schemas.openxmlformats.org/officeDocument/2006/relationships/image" Target="../media/image136.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34.png"/><Relationship Id="rId17" Type="http://schemas.openxmlformats.org/officeDocument/2006/relationships/image" Target="../media/image117.png"/><Relationship Id="rId2" Type="http://schemas.openxmlformats.org/officeDocument/2006/relationships/tags" Target="../tags/tag97.xml"/><Relationship Id="rId16" Type="http://schemas.openxmlformats.org/officeDocument/2006/relationships/image" Target="../media/image100.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33.png"/><Relationship Id="rId5" Type="http://schemas.openxmlformats.org/officeDocument/2006/relationships/tags" Target="../tags/tag100.xml"/><Relationship Id="rId15" Type="http://schemas.openxmlformats.org/officeDocument/2006/relationships/image" Target="../media/image116.png"/><Relationship Id="rId10" Type="http://schemas.openxmlformats.org/officeDocument/2006/relationships/notesSlide" Target="../notesSlides/notesSlide20.xml"/><Relationship Id="rId4" Type="http://schemas.openxmlformats.org/officeDocument/2006/relationships/tags" Target="../tags/tag99.xml"/><Relationship Id="rId9" Type="http://schemas.openxmlformats.org/officeDocument/2006/relationships/slideLayout" Target="../slideLayouts/slideLayout2.xml"/><Relationship Id="rId14" Type="http://schemas.openxmlformats.org/officeDocument/2006/relationships/image" Target="../media/image115.png"/></Relationships>
</file>

<file path=ppt/slides/_rels/slide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tags" Target="../tags/tag106.xml"/><Relationship Id="rId7" Type="http://schemas.openxmlformats.org/officeDocument/2006/relationships/image" Target="../media/image137.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2.xml"/><Relationship Id="rId11" Type="http://schemas.openxmlformats.org/officeDocument/2006/relationships/image" Target="../media/image141.png"/><Relationship Id="rId5" Type="http://schemas.openxmlformats.org/officeDocument/2006/relationships/tags" Target="../tags/tag108.xml"/><Relationship Id="rId10" Type="http://schemas.openxmlformats.org/officeDocument/2006/relationships/image" Target="../media/image140.png"/><Relationship Id="rId4" Type="http://schemas.openxmlformats.org/officeDocument/2006/relationships/tags" Target="../tags/tag107.xml"/><Relationship Id="rId9" Type="http://schemas.openxmlformats.org/officeDocument/2006/relationships/image" Target="../media/image13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111.xml"/><Relationship Id="rId7" Type="http://schemas.openxmlformats.org/officeDocument/2006/relationships/image" Target="../media/image14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42.png"/><Relationship Id="rId5" Type="http://schemas.openxmlformats.org/officeDocument/2006/relationships/slideLayout" Target="../slideLayouts/slideLayout2.xml"/><Relationship Id="rId4" Type="http://schemas.openxmlformats.org/officeDocument/2006/relationships/tags" Target="../tags/tag112.xml"/><Relationship Id="rId9" Type="http://schemas.openxmlformats.org/officeDocument/2006/relationships/image" Target="../media/image1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148.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9.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5.emf"/><Relationship Id="rId4" Type="http://schemas.openxmlformats.org/officeDocument/2006/relationships/image" Target="../media/image154.emf"/></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3"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a:latin typeface="Calibri"/>
                <a:cs typeface="Calibri"/>
              </a:rPr>
              <a:t>Overfitting: fitting the training data very closely, but not generalizing well</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23145380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57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3"/>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27"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28"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29"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4072</TotalTime>
  <Words>6932</Words>
  <Application>Microsoft Macintosh PowerPoint</Application>
  <PresentationFormat>Widescreen</PresentationFormat>
  <Paragraphs>1010</Paragraphs>
  <Slides>73</Slides>
  <Notes>28</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Training and Testing</vt:lpstr>
      <vt:lpstr>Important Concepts</vt:lpstr>
      <vt:lpstr>Example: Overfitting</vt:lpstr>
      <vt:lpstr>Example: Overfitting</vt:lpstr>
      <vt:lpstr>Generalization and Overfitting</vt:lpstr>
      <vt:lpstr>Parameter Estimation</vt:lpstr>
      <vt:lpstr>Parameter Estimation</vt:lpstr>
      <vt:lpstr>Maximum Likelihood</vt:lpstr>
      <vt:lpstr>Laplace Smoothing</vt:lpstr>
      <vt:lpstr>Laplace Smoothing</vt:lpstr>
      <vt:lpstr>Estimation: Linear Interpolation</vt:lpstr>
      <vt:lpstr>Real NB: Smoothing</vt:lpstr>
      <vt:lpstr>Tuning on Held-Out Data</vt:lpstr>
      <vt:lpstr>Features</vt:lpstr>
      <vt:lpstr>Errors, and What to Do</vt:lpstr>
      <vt:lpstr>Important Concepts</vt:lpstr>
      <vt:lpstr>What to Do About Errors?</vt:lpstr>
      <vt:lpstr>Baselines</vt:lpstr>
      <vt:lpstr>Confidences from a Classifier</vt:lpstr>
      <vt:lpstr>Summary</vt:lpstr>
      <vt:lpstr>What to Do About Errors</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32</cp:revision>
  <dcterms:created xsi:type="dcterms:W3CDTF">2020-11-04T17:32:52Z</dcterms:created>
  <dcterms:modified xsi:type="dcterms:W3CDTF">2021-11-18T18:48:57Z</dcterms:modified>
</cp:coreProperties>
</file>